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B37"/>
    <a:srgbClr val="EE1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95561C-EEA4-45E7-8E5F-E391D1D397CE}" v="5" dt="2025-12-08T22:16:06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Tritton-Hughes" userId="153add0f2f0c25fe" providerId="LiveId" clId="{34EB4522-99A5-46FA-99B8-D54ECB49BE27}"/>
    <pc:docChg chg="custSel modSld">
      <pc:chgData name="Matthew Tritton-Hughes" userId="153add0f2f0c25fe" providerId="LiveId" clId="{34EB4522-99A5-46FA-99B8-D54ECB49BE27}" dt="2025-12-08T22:16:26.358" v="66" actId="20577"/>
      <pc:docMkLst>
        <pc:docMk/>
      </pc:docMkLst>
      <pc:sldChg chg="addSp delSp modSp mod">
        <pc:chgData name="Matthew Tritton-Hughes" userId="153add0f2f0c25fe" providerId="LiveId" clId="{34EB4522-99A5-46FA-99B8-D54ECB49BE27}" dt="2025-12-08T22:16:26.358" v="66" actId="20577"/>
        <pc:sldMkLst>
          <pc:docMk/>
          <pc:sldMk cId="1930238997" sldId="256"/>
        </pc:sldMkLst>
        <pc:spChg chg="add mod ord">
          <ac:chgData name="Matthew Tritton-Hughes" userId="153add0f2f0c25fe" providerId="LiveId" clId="{34EB4522-99A5-46FA-99B8-D54ECB49BE27}" dt="2025-12-08T22:11:33.789" v="55" actId="1076"/>
          <ac:spMkLst>
            <pc:docMk/>
            <pc:sldMk cId="1930238997" sldId="256"/>
            <ac:spMk id="2" creationId="{70BADAD5-616C-2028-68F8-C4CF7708A014}"/>
          </ac:spMkLst>
        </pc:spChg>
        <pc:spChg chg="del mod">
          <ac:chgData name="Matthew Tritton-Hughes" userId="153add0f2f0c25fe" providerId="LiveId" clId="{34EB4522-99A5-46FA-99B8-D54ECB49BE27}" dt="2025-12-08T21:56:01.564" v="34" actId="478"/>
          <ac:spMkLst>
            <pc:docMk/>
            <pc:sldMk cId="1930238997" sldId="256"/>
            <ac:spMk id="5" creationId="{00000000-0000-0000-0000-000000000000}"/>
          </ac:spMkLst>
        </pc:spChg>
        <pc:spChg chg="add del">
          <ac:chgData name="Matthew Tritton-Hughes" userId="153add0f2f0c25fe" providerId="LiveId" clId="{34EB4522-99A5-46FA-99B8-D54ECB49BE27}" dt="2025-12-08T22:12:25.658" v="58" actId="478"/>
          <ac:spMkLst>
            <pc:docMk/>
            <pc:sldMk cId="1930238997" sldId="256"/>
            <ac:spMk id="6" creationId="{43604893-58CB-8587-3F9E-8CB9729DCF72}"/>
          </ac:spMkLst>
        </pc:spChg>
        <pc:spChg chg="add mod">
          <ac:chgData name="Matthew Tritton-Hughes" userId="153add0f2f0c25fe" providerId="LiveId" clId="{34EB4522-99A5-46FA-99B8-D54ECB49BE27}" dt="2025-12-08T22:16:26.358" v="66" actId="20577"/>
          <ac:spMkLst>
            <pc:docMk/>
            <pc:sldMk cId="1930238997" sldId="256"/>
            <ac:spMk id="8" creationId="{53171979-AFE5-7F23-74DF-C82AF9FF8E00}"/>
          </ac:spMkLst>
        </pc:spChg>
        <pc:picChg chg="add mod ord">
          <ac:chgData name="Matthew Tritton-Hughes" userId="153add0f2f0c25fe" providerId="LiveId" clId="{34EB4522-99A5-46FA-99B8-D54ECB49BE27}" dt="2025-12-08T22:11:40.358" v="56" actId="1076"/>
          <ac:picMkLst>
            <pc:docMk/>
            <pc:sldMk cId="1930238997" sldId="256"/>
            <ac:picMk id="3" creationId="{1561CBEC-7AD0-2D03-5A0A-97A473BAB3BB}"/>
          </ac:picMkLst>
        </pc:picChg>
        <pc:picChg chg="mod">
          <ac:chgData name="Matthew Tritton-Hughes" userId="153add0f2f0c25fe" providerId="LiveId" clId="{34EB4522-99A5-46FA-99B8-D54ECB49BE27}" dt="2025-12-08T21:56:07.210" v="35" actId="1076"/>
          <ac:picMkLst>
            <pc:docMk/>
            <pc:sldMk cId="1930238997" sldId="256"/>
            <ac:picMk id="4" creationId="{00000000-0000-0000-0000-000000000000}"/>
          </ac:picMkLst>
        </pc:picChg>
        <pc:picChg chg="add mod">
          <ac:chgData name="Matthew Tritton-Hughes" userId="153add0f2f0c25fe" providerId="LiveId" clId="{34EB4522-99A5-46FA-99B8-D54ECB49BE27}" dt="2025-12-08T21:38:16.089" v="19" actId="14100"/>
          <ac:picMkLst>
            <pc:docMk/>
            <pc:sldMk cId="1930238997" sldId="256"/>
            <ac:picMk id="7" creationId="{2BA90BD8-1E06-5C0B-EFB8-545846D4B7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3764-850A-4788-8405-8D5D49FEF759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A020-9BDD-44FB-A904-AC0A67B6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3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3764-850A-4788-8405-8D5D49FEF759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A020-9BDD-44FB-A904-AC0A67B6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6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3764-850A-4788-8405-8D5D49FEF759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A020-9BDD-44FB-A904-AC0A67B6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75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3764-850A-4788-8405-8D5D49FEF759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A020-9BDD-44FB-A904-AC0A67B6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1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3764-850A-4788-8405-8D5D49FEF759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A020-9BDD-44FB-A904-AC0A67B6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8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3764-850A-4788-8405-8D5D49FEF759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A020-9BDD-44FB-A904-AC0A67B6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9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3764-850A-4788-8405-8D5D49FEF759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A020-9BDD-44FB-A904-AC0A67B6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3764-850A-4788-8405-8D5D49FEF759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A020-9BDD-44FB-A904-AC0A67B6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1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3764-850A-4788-8405-8D5D49FEF759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A020-9BDD-44FB-A904-AC0A67B6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7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3764-850A-4788-8405-8D5D49FEF759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A020-9BDD-44FB-A904-AC0A67B6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2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3764-850A-4788-8405-8D5D49FEF759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A020-9BDD-44FB-A904-AC0A67B6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3764-850A-4788-8405-8D5D49FEF759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1A020-9BDD-44FB-A904-AC0A67B62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35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nerated image">
            <a:extLst>
              <a:ext uri="{FF2B5EF4-FFF2-40B4-BE49-F238E27FC236}">
                <a16:creationId xmlns:a16="http://schemas.microsoft.com/office/drawing/2014/main" xmlns="" id="{2DC01D20-7DC9-1BE0-1B81-DC675E370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3221" r="12756" b="7209"/>
          <a:stretch/>
        </p:blipFill>
        <p:spPr bwMode="auto">
          <a:xfrm rot="16200000">
            <a:off x="2571583" y="-2667001"/>
            <a:ext cx="685800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2029" y="87384"/>
            <a:ext cx="6987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5400" b="1" dirty="0">
              <a:solidFill>
                <a:srgbClr val="EE19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878226" y="1434047"/>
            <a:ext cx="8244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 smtClean="0">
                <a:solidFill>
                  <a:srgbClr val="FE0B37"/>
                </a:solidFill>
                <a:latin typeface="ReallyBigShoeNFW01-Regular" panose="01000000000000000000" pitchFamily="2" charset="0"/>
              </a:rPr>
              <a:t>WINNER</a:t>
            </a:r>
            <a:endParaRPr lang="en-GB" sz="13800" b="1" dirty="0">
              <a:solidFill>
                <a:srgbClr val="FE0B37"/>
              </a:solidFill>
              <a:latin typeface="ReallyBigShoeNFW01-Regular" panose="01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3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ReallyBigShoeNFW01-Regular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Tritton-Hughes</dc:creator>
  <cp:lastModifiedBy>Matthew Tritton-Hughes</cp:lastModifiedBy>
  <cp:revision>11</cp:revision>
  <dcterms:created xsi:type="dcterms:W3CDTF">2025-12-08T21:09:43Z</dcterms:created>
  <dcterms:modified xsi:type="dcterms:W3CDTF">2026-03-20T21:24:11Z</dcterms:modified>
</cp:coreProperties>
</file>